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6" r:id="rId4"/>
    <p:sldId id="258" r:id="rId5"/>
    <p:sldId id="259" r:id="rId6"/>
    <p:sldId id="267" r:id="rId7"/>
    <p:sldId id="268" r:id="rId8"/>
    <p:sldId id="269" r:id="rId9"/>
    <p:sldId id="272" r:id="rId10"/>
    <p:sldId id="263" r:id="rId11"/>
    <p:sldId id="262" r:id="rId12"/>
    <p:sldId id="273" r:id="rId13"/>
    <p:sldId id="261" r:id="rId14"/>
    <p:sldId id="271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6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1D132-4F82-49FE-A352-E2ACC64B15E4}" type="datetimeFigureOut">
              <a:rPr lang="en-US" smtClean="0"/>
              <a:t>5/22/2020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E6F238-3835-4C69-80B6-711D535B9E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29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Contextual data/Ribbon interface</a:t>
            </a:r>
          </a:p>
          <a:p>
            <a:pPr lvl="1"/>
            <a:r>
              <a:rPr lang="en-US" dirty="0"/>
              <a:t>ID Tool and Panning is like using ArcGIS Online</a:t>
            </a:r>
          </a:p>
          <a:p>
            <a:r>
              <a:rPr lang="en-US" dirty="0"/>
              <a:t>Content Pane</a:t>
            </a:r>
          </a:p>
          <a:p>
            <a:pPr lvl="1"/>
            <a:r>
              <a:rPr lang="en-US" dirty="0"/>
              <a:t>Editing options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E6F238-3835-4C69-80B6-711D535B9EE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79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They are adding new content with every update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Google – your new best friend for Pro issues – Type ArcGIS Pro then your problem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E6F238-3835-4C69-80B6-711D535B9EE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4789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pro.arcgis.com/en/pro-app/help/projects/the-project-pane.ht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pro.arcgis.com/en/pro-app/help/layouts/work-with-legend-items.htm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unity.esri.com/docs/DOC-14549-arcgis-pro-roadmap-february-2020" TargetMode="External"/><Relationship Id="rId3" Type="http://schemas.openxmlformats.org/officeDocument/2006/relationships/hyperlink" Target="http://pro.arcgis.com/en/pro-app/get-started/shortcuts-in-arcgis-pro.htm" TargetMode="External"/><Relationship Id="rId7" Type="http://schemas.openxmlformats.org/officeDocument/2006/relationships/hyperlink" Target="https://blogs.esri.com/esri/arcgis/2017/12/04/arcgis-pro-customization-an-arcmap-style-toolbar-for-arcgis-pro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ro.arcgis.com/en/pro-app/get-started/customize-the-ribbon.htm" TargetMode="External"/><Relationship Id="rId5" Type="http://schemas.openxmlformats.org/officeDocument/2006/relationships/hyperlink" Target="http://www.esri.com/library/brochures/pdfs/arcgis-pro-terminology-guide.pdf" TargetMode="External"/><Relationship Id="rId4" Type="http://schemas.openxmlformats.org/officeDocument/2006/relationships/hyperlink" Target="https://pro.arcgis.com/en/pro-app/help/main/welcome-to-the-arcgis-pro-app-help.htm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hyperlink" Target="mailto:towens@westlandresources.com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BD81F-2B16-4970-B642-D5ECCC1E89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00213" y="2235200"/>
            <a:ext cx="8791575" cy="2387600"/>
          </a:xfrm>
        </p:spPr>
        <p:txBody>
          <a:bodyPr/>
          <a:lstStyle/>
          <a:p>
            <a:pPr algn="ctr"/>
            <a:r>
              <a:rPr lang="en-US" dirty="0"/>
              <a:t>The more you pro!!</a:t>
            </a:r>
            <a:br>
              <a:rPr lang="en-US" dirty="0"/>
            </a:br>
            <a:r>
              <a:rPr lang="en-US" dirty="0"/>
              <a:t>An ArcGIS Pro intro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14CE34E-2F81-4127-B6C7-37DA84C6CAA0}"/>
              </a:ext>
            </a:extLst>
          </p:cNvPr>
          <p:cNvSpPr txBox="1"/>
          <p:nvPr/>
        </p:nvSpPr>
        <p:spPr>
          <a:xfrm>
            <a:off x="4220497" y="5624086"/>
            <a:ext cx="37510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Tanya Owens, MS-GIST</a:t>
            </a:r>
          </a:p>
          <a:p>
            <a:pPr algn="ctr"/>
            <a:r>
              <a:rPr lang="en-US" sz="2400" dirty="0"/>
              <a:t>May 2020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57CA39E-500A-498B-977C-995EB63BD4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775" y="277758"/>
            <a:ext cx="51244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27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BF19-DDA4-49B1-A3BD-FC745D72D0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9"/>
            <a:ext cx="9905998" cy="812076"/>
          </a:xfrm>
        </p:spPr>
        <p:txBody>
          <a:bodyPr/>
          <a:lstStyle/>
          <a:p>
            <a:r>
              <a:rPr lang="en-US" dirty="0"/>
              <a:t>PRO Basics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F1AFA-246D-4155-9465-49C5F3CF0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534228"/>
            <a:ext cx="10125960" cy="5179555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Ribbon with Tabs </a:t>
            </a:r>
          </a:p>
          <a:p>
            <a:pPr lvl="1"/>
            <a:r>
              <a:rPr lang="en-US" sz="2800" dirty="0"/>
              <a:t>Same as Word, Excel, Outlook, etc.</a:t>
            </a:r>
          </a:p>
          <a:p>
            <a:pPr lvl="1"/>
            <a:r>
              <a:rPr lang="en-US" sz="2800" dirty="0"/>
              <a:t>ArcMap toolbar is now the Ribbon</a:t>
            </a:r>
          </a:p>
          <a:p>
            <a:r>
              <a:rPr lang="en-US" sz="2800" dirty="0"/>
              <a:t>Panes/Views</a:t>
            </a:r>
          </a:p>
          <a:p>
            <a:pPr lvl="1"/>
            <a:r>
              <a:rPr lang="en-US" sz="2800" dirty="0"/>
              <a:t>Instead of dialog boxes like ArcMap</a:t>
            </a:r>
          </a:p>
          <a:p>
            <a:pPr lvl="1"/>
            <a:r>
              <a:rPr lang="en-US" sz="2800" dirty="0"/>
              <a:t>Contents Pane is ArcMap Table of Contents with some added features</a:t>
            </a:r>
          </a:p>
          <a:p>
            <a:pPr lvl="1"/>
            <a:r>
              <a:rPr lang="en-US" sz="2800" dirty="0"/>
              <a:t>Catalog View for Metadata</a:t>
            </a:r>
          </a:p>
          <a:p>
            <a:pPr lvl="1"/>
            <a:r>
              <a:rPr lang="en-US" sz="2800" dirty="0">
                <a:hlinkClick r:id="rId2"/>
              </a:rPr>
              <a:t>https://pro.arcgis.com/en/pro-app/help/projects/the-project-pane.htm</a:t>
            </a:r>
            <a:endParaRPr lang="en-US" sz="2800" dirty="0"/>
          </a:p>
          <a:p>
            <a:endParaRPr lang="en-US" sz="36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3817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D30C56-FD12-4928-9ED3-99C7F6947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3613" y="127819"/>
            <a:ext cx="5730194" cy="6479458"/>
          </a:xfrm>
        </p:spPr>
        <p:txBody>
          <a:bodyPr>
            <a:normAutofit/>
          </a:bodyPr>
          <a:lstStyle/>
          <a:p>
            <a:r>
              <a:rPr lang="en-US" sz="2800" dirty="0"/>
              <a:t>Multiple Maps, Layouts</a:t>
            </a:r>
          </a:p>
          <a:p>
            <a:r>
              <a:rPr lang="en-US" sz="2800" dirty="0"/>
              <a:t>Contextual</a:t>
            </a:r>
          </a:p>
          <a:p>
            <a:pPr lvl="1"/>
            <a:r>
              <a:rPr lang="en-US" sz="2800" dirty="0"/>
              <a:t>Ribbon tools work only on what layer/feature is selected in the Content Pane or Layout Item</a:t>
            </a:r>
          </a:p>
          <a:p>
            <a:r>
              <a:rPr lang="en-US" sz="2800" dirty="0"/>
              <a:t>Layout (</a:t>
            </a:r>
            <a:r>
              <a:rPr lang="en-US" sz="2800" dirty="0" err="1"/>
              <a:t>pagx</a:t>
            </a:r>
            <a:r>
              <a:rPr lang="en-US" sz="2800" dirty="0"/>
              <a:t>) vs. Project (</a:t>
            </a:r>
            <a:r>
              <a:rPr lang="en-US" sz="2800" dirty="0" err="1"/>
              <a:t>aptx</a:t>
            </a:r>
            <a:r>
              <a:rPr lang="en-US" sz="2800" dirty="0"/>
              <a:t>) template files</a:t>
            </a:r>
          </a:p>
          <a:p>
            <a:pPr lvl="1"/>
            <a:r>
              <a:rPr lang="en-US" sz="2800" dirty="0"/>
              <a:t>Any data in a project template will be duplicated in the newly created project 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826621-B450-44C0-B3E2-B710F54B88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2837" y="20098"/>
            <a:ext cx="3674574" cy="6837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22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D4F034A-6DCF-48FC-9279-CF35D1833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219" y="0"/>
            <a:ext cx="10043562" cy="68580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102E8123-D2F1-42D9-AA36-C8A02CD17D30}"/>
              </a:ext>
            </a:extLst>
          </p:cNvPr>
          <p:cNvSpPr/>
          <p:nvPr/>
        </p:nvSpPr>
        <p:spPr>
          <a:xfrm>
            <a:off x="1074219" y="212436"/>
            <a:ext cx="7035308" cy="82203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FA31B8-6CFC-4905-A85E-93BE45831C5F}"/>
              </a:ext>
            </a:extLst>
          </p:cNvPr>
          <p:cNvSpPr/>
          <p:nvPr/>
        </p:nvSpPr>
        <p:spPr>
          <a:xfrm>
            <a:off x="1074219" y="1034473"/>
            <a:ext cx="1493490" cy="5823527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3F43BB6-5289-4D12-9BDD-5EE20B9A0DE1}"/>
              </a:ext>
            </a:extLst>
          </p:cNvPr>
          <p:cNvSpPr/>
          <p:nvPr/>
        </p:nvSpPr>
        <p:spPr>
          <a:xfrm>
            <a:off x="9541164" y="1034473"/>
            <a:ext cx="1576617" cy="5823527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DF9A288-28B2-4C82-BF7D-0F935FD9C73E}"/>
              </a:ext>
            </a:extLst>
          </p:cNvPr>
          <p:cNvSpPr/>
          <p:nvPr/>
        </p:nvSpPr>
        <p:spPr>
          <a:xfrm>
            <a:off x="2152073" y="0"/>
            <a:ext cx="221672" cy="212436"/>
          </a:xfrm>
          <a:prstGeom prst="rect">
            <a:avLst/>
          </a:prstGeom>
          <a:noFill/>
          <a:ln w="38100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89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93FC39-6C53-49C2-A08F-914D14022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3110" y="58994"/>
            <a:ext cx="9704438" cy="6676103"/>
          </a:xfrm>
        </p:spPr>
        <p:txBody>
          <a:bodyPr>
            <a:normAutofit/>
          </a:bodyPr>
          <a:lstStyle/>
          <a:p>
            <a:r>
              <a:rPr lang="en-US" sz="2600" dirty="0"/>
              <a:t>Folder Connections</a:t>
            </a:r>
          </a:p>
          <a:p>
            <a:pPr lvl="1"/>
            <a:r>
              <a:rPr lang="en-US" sz="2600" dirty="0"/>
              <a:t>Can be added via the Catalog Pane</a:t>
            </a:r>
          </a:p>
          <a:p>
            <a:pPr lvl="1"/>
            <a:r>
              <a:rPr lang="en-US" sz="2600" dirty="0"/>
              <a:t>Can drag and drop from windows file explorer</a:t>
            </a:r>
          </a:p>
          <a:p>
            <a:r>
              <a:rPr lang="en-US" sz="2600" dirty="0"/>
              <a:t>Right Click still works!!</a:t>
            </a:r>
          </a:p>
          <a:p>
            <a:pPr lvl="1"/>
            <a:r>
              <a:rPr lang="en-US" sz="2600" dirty="0"/>
              <a:t>It has mostly the same selections available as ArcMap does</a:t>
            </a:r>
          </a:p>
          <a:p>
            <a:r>
              <a:rPr lang="en-US" sz="2600" dirty="0"/>
              <a:t>You can customize</a:t>
            </a:r>
          </a:p>
          <a:p>
            <a:pPr lvl="1"/>
            <a:r>
              <a:rPr lang="en-US" sz="2600" dirty="0"/>
              <a:t>Create a custom tab in the Ribbon</a:t>
            </a:r>
          </a:p>
          <a:p>
            <a:pPr lvl="1"/>
            <a:r>
              <a:rPr lang="en-US" sz="2600" dirty="0"/>
              <a:t>Favorites in the catalog can be created that will show up in all .aprx projects</a:t>
            </a:r>
          </a:p>
          <a:p>
            <a:pPr lvl="1"/>
            <a:r>
              <a:rPr lang="en-US" sz="2600" dirty="0"/>
              <a:t>You can add items to the Quick Access Toolbar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726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icture 2">
            <a:extLst>
              <a:ext uri="{FF2B5EF4-FFF2-40B4-BE49-F238E27FC236}">
                <a16:creationId xmlns:a16="http://schemas.microsoft.com/office/drawing/2014/main" id="{50C065C3-0FE3-4452-B765-CB05BBB2A9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p14="http://schemas.microsoft.com/office/powerpoint/2010/main" xmlns:a14="http://schemas.microsoft.com/office/drawing/2010/main" xmlns:a16="http://schemas.microsoft.com/office/drawing/2014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55" name="Group 154">
            <a:extLst>
              <a:ext uri="{FF2B5EF4-FFF2-40B4-BE49-F238E27FC236}">
                <a16:creationId xmlns:a16="http://schemas.microsoft.com/office/drawing/2014/main" id="{9795E515-5F57-431F-9A0D-3A0419DF75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56" name="Rectangle 5">
              <a:extLst>
                <a:ext uri="{FF2B5EF4-FFF2-40B4-BE49-F238E27FC236}">
                  <a16:creationId xmlns:a16="http://schemas.microsoft.com/office/drawing/2014/main" id="{D45BCBFE-0478-4767-BF2E-FC2C548BA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57" name="Freeform 6">
              <a:extLst>
                <a:ext uri="{FF2B5EF4-FFF2-40B4-BE49-F238E27FC236}">
                  <a16:creationId xmlns:a16="http://schemas.microsoft.com/office/drawing/2014/main" id="{E903928F-F6DA-470C-81A0-CF7D9DE034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8" name="Freeform 7">
              <a:extLst>
                <a:ext uri="{FF2B5EF4-FFF2-40B4-BE49-F238E27FC236}">
                  <a16:creationId xmlns:a16="http://schemas.microsoft.com/office/drawing/2014/main" id="{ADA095F6-E326-4450-A2D6-DB2BF989B8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9" name="Rectangle 8">
              <a:extLst>
                <a:ext uri="{FF2B5EF4-FFF2-40B4-BE49-F238E27FC236}">
                  <a16:creationId xmlns:a16="http://schemas.microsoft.com/office/drawing/2014/main" id="{6B067F9A-FDF2-49EC-B4FF-CD4B90F78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0" name="Freeform 9">
              <a:extLst>
                <a:ext uri="{FF2B5EF4-FFF2-40B4-BE49-F238E27FC236}">
                  <a16:creationId xmlns:a16="http://schemas.microsoft.com/office/drawing/2014/main" id="{F1331213-D19D-49FC-8616-168A14565A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1" name="Freeform 10">
              <a:extLst>
                <a:ext uri="{FF2B5EF4-FFF2-40B4-BE49-F238E27FC236}">
                  <a16:creationId xmlns:a16="http://schemas.microsoft.com/office/drawing/2014/main" id="{2ADFE242-96FC-4A14-8C59-90CD6DE1D9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6A97B7BC-40BD-494B-9C6B-AF3045559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3" name="Freeform 12">
              <a:extLst>
                <a:ext uri="{FF2B5EF4-FFF2-40B4-BE49-F238E27FC236}">
                  <a16:creationId xmlns:a16="http://schemas.microsoft.com/office/drawing/2014/main" id="{3D7F35CF-F44C-491F-904D-A31ED8321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4" name="Freeform 13">
              <a:extLst>
                <a:ext uri="{FF2B5EF4-FFF2-40B4-BE49-F238E27FC236}">
                  <a16:creationId xmlns:a16="http://schemas.microsoft.com/office/drawing/2014/main" id="{84D9BF7E-18C2-452C-B139-4ED58D7A03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5" name="Freeform 14">
              <a:extLst>
                <a:ext uri="{FF2B5EF4-FFF2-40B4-BE49-F238E27FC236}">
                  <a16:creationId xmlns:a16="http://schemas.microsoft.com/office/drawing/2014/main" id="{700A6223-AD38-426F-A6FE-7926CAEF31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6" name="Freeform 15">
              <a:extLst>
                <a:ext uri="{FF2B5EF4-FFF2-40B4-BE49-F238E27FC236}">
                  <a16:creationId xmlns:a16="http://schemas.microsoft.com/office/drawing/2014/main" id="{D172AA94-449F-45EB-94E6-67C186C32D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7" name="Freeform 16">
              <a:extLst>
                <a:ext uri="{FF2B5EF4-FFF2-40B4-BE49-F238E27FC236}">
                  <a16:creationId xmlns:a16="http://schemas.microsoft.com/office/drawing/2014/main" id="{A7D4F697-8937-4F4C-83C5-770B3FCB82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8" name="Freeform 17">
              <a:extLst>
                <a:ext uri="{FF2B5EF4-FFF2-40B4-BE49-F238E27FC236}">
                  <a16:creationId xmlns:a16="http://schemas.microsoft.com/office/drawing/2014/main" id="{10AF1D59-5117-4D47-8414-4BB61F944B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69" name="Freeform 18">
              <a:extLst>
                <a:ext uri="{FF2B5EF4-FFF2-40B4-BE49-F238E27FC236}">
                  <a16:creationId xmlns:a16="http://schemas.microsoft.com/office/drawing/2014/main" id="{2387DC33-88B3-4718-8C94-41659EA33A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0" name="Freeform 19">
              <a:extLst>
                <a:ext uri="{FF2B5EF4-FFF2-40B4-BE49-F238E27FC236}">
                  <a16:creationId xmlns:a16="http://schemas.microsoft.com/office/drawing/2014/main" id="{D4E7EC64-4763-4F04-B2E4-E400364D72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1" name="Freeform 20">
              <a:extLst>
                <a:ext uri="{FF2B5EF4-FFF2-40B4-BE49-F238E27FC236}">
                  <a16:creationId xmlns:a16="http://schemas.microsoft.com/office/drawing/2014/main" id="{581717DF-9FD4-47CB-9579-E34DF7E875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2" name="Freeform 21">
              <a:extLst>
                <a:ext uri="{FF2B5EF4-FFF2-40B4-BE49-F238E27FC236}">
                  <a16:creationId xmlns:a16="http://schemas.microsoft.com/office/drawing/2014/main" id="{BCD8EF50-6E58-4B2D-90B6-AFF236A73B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3" name="Freeform 22">
              <a:extLst>
                <a:ext uri="{FF2B5EF4-FFF2-40B4-BE49-F238E27FC236}">
                  <a16:creationId xmlns:a16="http://schemas.microsoft.com/office/drawing/2014/main" id="{6524A268-142A-4CBF-BB8B-DC1FCBC8F7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4" name="Freeform 23">
              <a:extLst>
                <a:ext uri="{FF2B5EF4-FFF2-40B4-BE49-F238E27FC236}">
                  <a16:creationId xmlns:a16="http://schemas.microsoft.com/office/drawing/2014/main" id="{56A0E6F3-B76B-4813-B44B-56CE11A8A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5" name="Freeform 24">
              <a:extLst>
                <a:ext uri="{FF2B5EF4-FFF2-40B4-BE49-F238E27FC236}">
                  <a16:creationId xmlns:a16="http://schemas.microsoft.com/office/drawing/2014/main" id="{A74CED8D-B902-4B76-9CC8-30A09B2FA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6" name="Freeform 25">
              <a:extLst>
                <a:ext uri="{FF2B5EF4-FFF2-40B4-BE49-F238E27FC236}">
                  <a16:creationId xmlns:a16="http://schemas.microsoft.com/office/drawing/2014/main" id="{ED007BD7-ED56-4566-B1FF-707160024A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7" name="Freeform 26">
              <a:extLst>
                <a:ext uri="{FF2B5EF4-FFF2-40B4-BE49-F238E27FC236}">
                  <a16:creationId xmlns:a16="http://schemas.microsoft.com/office/drawing/2014/main" id="{90AD48D2-5BC8-4C80-B126-B1A201242B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8" name="Freeform 27">
              <a:extLst>
                <a:ext uri="{FF2B5EF4-FFF2-40B4-BE49-F238E27FC236}">
                  <a16:creationId xmlns:a16="http://schemas.microsoft.com/office/drawing/2014/main" id="{BE14C82F-9F35-4D61-B758-7BCE32DEC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9" name="Freeform 28">
              <a:extLst>
                <a:ext uri="{FF2B5EF4-FFF2-40B4-BE49-F238E27FC236}">
                  <a16:creationId xmlns:a16="http://schemas.microsoft.com/office/drawing/2014/main" id="{6540CE06-9028-497A-AC64-CF0ED60A74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0" name="Freeform 29">
              <a:extLst>
                <a:ext uri="{FF2B5EF4-FFF2-40B4-BE49-F238E27FC236}">
                  <a16:creationId xmlns:a16="http://schemas.microsoft.com/office/drawing/2014/main" id="{A4825B3B-52CD-4F08-BA02-6C2B0EFEDE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1" name="Freeform 30">
              <a:extLst>
                <a:ext uri="{FF2B5EF4-FFF2-40B4-BE49-F238E27FC236}">
                  <a16:creationId xmlns:a16="http://schemas.microsoft.com/office/drawing/2014/main" id="{6877A5EF-B8B8-44D3-AA57-4BBF89206D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2" name="Freeform 31">
              <a:extLst>
                <a:ext uri="{FF2B5EF4-FFF2-40B4-BE49-F238E27FC236}">
                  <a16:creationId xmlns:a16="http://schemas.microsoft.com/office/drawing/2014/main" id="{00BB365C-9180-4208-92CF-AB6A88848C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3" name="Freeform 32">
              <a:extLst>
                <a:ext uri="{FF2B5EF4-FFF2-40B4-BE49-F238E27FC236}">
                  <a16:creationId xmlns:a16="http://schemas.microsoft.com/office/drawing/2014/main" id="{8D1134D2-53A6-41D5-AC1A-5254A2FBD0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4" name="Rectangle 33">
              <a:extLst>
                <a:ext uri="{FF2B5EF4-FFF2-40B4-BE49-F238E27FC236}">
                  <a16:creationId xmlns:a16="http://schemas.microsoft.com/office/drawing/2014/main" id="{24C7FA73-07CD-479A-9B9E-DAD4D3B2BF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85" name="Freeform 34">
              <a:extLst>
                <a:ext uri="{FF2B5EF4-FFF2-40B4-BE49-F238E27FC236}">
                  <a16:creationId xmlns:a16="http://schemas.microsoft.com/office/drawing/2014/main" id="{AB24DF92-B081-4701-B58D-913261A00D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6" name="Freeform 35">
              <a:extLst>
                <a:ext uri="{FF2B5EF4-FFF2-40B4-BE49-F238E27FC236}">
                  <a16:creationId xmlns:a16="http://schemas.microsoft.com/office/drawing/2014/main" id="{AB4DF275-6B82-4AA9-A7A9-138E631E30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7" name="Freeform 36">
              <a:extLst>
                <a:ext uri="{FF2B5EF4-FFF2-40B4-BE49-F238E27FC236}">
                  <a16:creationId xmlns:a16="http://schemas.microsoft.com/office/drawing/2014/main" id="{972A3812-16AD-453E-B1E6-9F39894F79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8" name="Freeform 37">
              <a:extLst>
                <a:ext uri="{FF2B5EF4-FFF2-40B4-BE49-F238E27FC236}">
                  <a16:creationId xmlns:a16="http://schemas.microsoft.com/office/drawing/2014/main" id="{8FB6759A-BAD8-4073-86A2-6DDD73DE2A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9" name="Freeform 38">
              <a:extLst>
                <a:ext uri="{FF2B5EF4-FFF2-40B4-BE49-F238E27FC236}">
                  <a16:creationId xmlns:a16="http://schemas.microsoft.com/office/drawing/2014/main" id="{9FCCB0F4-1178-47C1-9EE2-234EA715C1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0" name="Freeform 39">
              <a:extLst>
                <a:ext uri="{FF2B5EF4-FFF2-40B4-BE49-F238E27FC236}">
                  <a16:creationId xmlns:a16="http://schemas.microsoft.com/office/drawing/2014/main" id="{CB01BF0B-7EB0-4C18-80BE-20D2EAC048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1" name="Freeform 40">
              <a:extLst>
                <a:ext uri="{FF2B5EF4-FFF2-40B4-BE49-F238E27FC236}">
                  <a16:creationId xmlns:a16="http://schemas.microsoft.com/office/drawing/2014/main" id="{3266E9DA-C937-48E0-8F98-90A467760F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2" name="Freeform 41">
              <a:extLst>
                <a:ext uri="{FF2B5EF4-FFF2-40B4-BE49-F238E27FC236}">
                  <a16:creationId xmlns:a16="http://schemas.microsoft.com/office/drawing/2014/main" id="{A8A9C00D-0425-4E68-A1DE-BCE5BD6BBD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3" name="Freeform 42">
              <a:extLst>
                <a:ext uri="{FF2B5EF4-FFF2-40B4-BE49-F238E27FC236}">
                  <a16:creationId xmlns:a16="http://schemas.microsoft.com/office/drawing/2014/main" id="{46230904-E744-4B55-84FF-826A6B737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4" name="Freeform 43">
              <a:extLst>
                <a:ext uri="{FF2B5EF4-FFF2-40B4-BE49-F238E27FC236}">
                  <a16:creationId xmlns:a16="http://schemas.microsoft.com/office/drawing/2014/main" id="{D4291668-8AF0-4784-BC06-870768F53F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5" name="Freeform 44">
              <a:extLst>
                <a:ext uri="{FF2B5EF4-FFF2-40B4-BE49-F238E27FC236}">
                  <a16:creationId xmlns:a16="http://schemas.microsoft.com/office/drawing/2014/main" id="{D917DCBD-774B-4AAF-92AE-D18289FFC4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6" name="Rectangle 45">
              <a:extLst>
                <a:ext uri="{FF2B5EF4-FFF2-40B4-BE49-F238E27FC236}">
                  <a16:creationId xmlns:a16="http://schemas.microsoft.com/office/drawing/2014/main" id="{9E50122E-0F19-4D65-9CB2-E22C3EA84A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97" name="Freeform 46">
              <a:extLst>
                <a:ext uri="{FF2B5EF4-FFF2-40B4-BE49-F238E27FC236}">
                  <a16:creationId xmlns:a16="http://schemas.microsoft.com/office/drawing/2014/main" id="{BC28A765-6E8B-4352-BD0C-35474F70AC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8" name="Freeform 47">
              <a:extLst>
                <a:ext uri="{FF2B5EF4-FFF2-40B4-BE49-F238E27FC236}">
                  <a16:creationId xmlns:a16="http://schemas.microsoft.com/office/drawing/2014/main" id="{0AC30A17-F494-44EB-9817-1B8B255CE4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9" name="Freeform 48">
              <a:extLst>
                <a:ext uri="{FF2B5EF4-FFF2-40B4-BE49-F238E27FC236}">
                  <a16:creationId xmlns:a16="http://schemas.microsoft.com/office/drawing/2014/main" id="{6088D59F-32BD-4932-9C22-9AA0FCDA74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0" name="Freeform 49">
              <a:extLst>
                <a:ext uri="{FF2B5EF4-FFF2-40B4-BE49-F238E27FC236}">
                  <a16:creationId xmlns:a16="http://schemas.microsoft.com/office/drawing/2014/main" id="{B18BBE45-5F21-47FA-B291-AC802D7155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1" name="Freeform 50">
              <a:extLst>
                <a:ext uri="{FF2B5EF4-FFF2-40B4-BE49-F238E27FC236}">
                  <a16:creationId xmlns:a16="http://schemas.microsoft.com/office/drawing/2014/main" id="{A1BD992D-1C4B-4E69-A627-A45D8958E0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2" name="Freeform 51">
              <a:extLst>
                <a:ext uri="{FF2B5EF4-FFF2-40B4-BE49-F238E27FC236}">
                  <a16:creationId xmlns:a16="http://schemas.microsoft.com/office/drawing/2014/main" id="{571C0498-7105-455E-8B0A-233F850F18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3" name="Freeform 52">
              <a:extLst>
                <a:ext uri="{FF2B5EF4-FFF2-40B4-BE49-F238E27FC236}">
                  <a16:creationId xmlns:a16="http://schemas.microsoft.com/office/drawing/2014/main" id="{F6FA78CC-C0B1-422F-B535-05580A971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4" name="Freeform 53">
              <a:extLst>
                <a:ext uri="{FF2B5EF4-FFF2-40B4-BE49-F238E27FC236}">
                  <a16:creationId xmlns:a16="http://schemas.microsoft.com/office/drawing/2014/main" id="{49A1BACF-EE5E-46F8-8968-D4CF18BC01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5" name="Freeform 54">
              <a:extLst>
                <a:ext uri="{FF2B5EF4-FFF2-40B4-BE49-F238E27FC236}">
                  <a16:creationId xmlns:a16="http://schemas.microsoft.com/office/drawing/2014/main" id="{0AF8DFAF-8AF7-453E-AED7-89E59FBD7D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6" name="Freeform 55">
              <a:extLst>
                <a:ext uri="{FF2B5EF4-FFF2-40B4-BE49-F238E27FC236}">
                  <a16:creationId xmlns:a16="http://schemas.microsoft.com/office/drawing/2014/main" id="{F8C26D97-8DA4-4556-92E4-2AE66B36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7" name="Freeform 56">
              <a:extLst>
                <a:ext uri="{FF2B5EF4-FFF2-40B4-BE49-F238E27FC236}">
                  <a16:creationId xmlns:a16="http://schemas.microsoft.com/office/drawing/2014/main" id="{EEF9D855-A8A7-44CC-919C-BEA327F254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8" name="Freeform 57">
              <a:extLst>
                <a:ext uri="{FF2B5EF4-FFF2-40B4-BE49-F238E27FC236}">
                  <a16:creationId xmlns:a16="http://schemas.microsoft.com/office/drawing/2014/main" id="{11F0B045-803C-4067-A182-066EEB2C4F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9" name="Freeform 58">
              <a:extLst>
                <a:ext uri="{FF2B5EF4-FFF2-40B4-BE49-F238E27FC236}">
                  <a16:creationId xmlns:a16="http://schemas.microsoft.com/office/drawing/2014/main" id="{3C1FCACB-EFEF-4B54-99A6-E327A637C2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211" name="Group 210">
            <a:extLst>
              <a:ext uri="{FF2B5EF4-FFF2-40B4-BE49-F238E27FC236}">
                <a16:creationId xmlns:a16="http://schemas.microsoft.com/office/drawing/2014/main" id="{096A8A5D-137F-4A8A-9811-F7A867F02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212" name="Rectangle 211">
              <a:extLst>
                <a:ext uri="{FF2B5EF4-FFF2-40B4-BE49-F238E27FC236}">
                  <a16:creationId xmlns:a16="http://schemas.microsoft.com/office/drawing/2014/main" id="{6EA64E00-438F-4B4F-9366-7A7230A9A0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13" name="Picture 2">
              <a:extLst>
                <a:ext uri="{FF2B5EF4-FFF2-40B4-BE49-F238E27FC236}">
                  <a16:creationId xmlns:a16="http://schemas.microsoft.com/office/drawing/2014/main" id="{59E6386A-8042-4EC7-A981-EFAC2ACB8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:p14="http://schemas.microsoft.com/office/powerpoint/2010/main" xmlns:a14="http://schemas.microsoft.com/office/drawing/2010/main" xmlns:a16="http://schemas.microsoft.com/office/drawing/2014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81D83CD-D1E3-404B-8AE0-BCD6FB5A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4368" y="1282700"/>
            <a:ext cx="2577636" cy="212725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dirty="0"/>
              <a:t>Pro Options</a:t>
            </a:r>
          </a:p>
        </p:txBody>
      </p: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0FA686C7-6B08-416F-AEF3-C204079363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2305051" cy="6858001"/>
            <a:chOff x="0" y="0"/>
            <a:chExt cx="2305051" cy="6858001"/>
          </a:xfrm>
          <a:solidFill>
            <a:schemeClr val="tx1">
              <a:alpha val="70000"/>
            </a:schemeClr>
          </a:solidFill>
          <a:effectLst/>
        </p:grpSpPr>
        <p:sp>
          <p:nvSpPr>
            <p:cNvPr id="216" name="Rectangle 5">
              <a:extLst>
                <a:ext uri="{FF2B5EF4-FFF2-40B4-BE49-F238E27FC236}">
                  <a16:creationId xmlns:a16="http://schemas.microsoft.com/office/drawing/2014/main" id="{2BBDDDB2-3938-4066-91BA-4907AF8826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17" name="Freeform 6">
              <a:extLst>
                <a:ext uri="{FF2B5EF4-FFF2-40B4-BE49-F238E27FC236}">
                  <a16:creationId xmlns:a16="http://schemas.microsoft.com/office/drawing/2014/main" id="{D2125FCC-F305-4C4C-9CB1-14B83ADD73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8" name="Freeform 7">
              <a:extLst>
                <a:ext uri="{FF2B5EF4-FFF2-40B4-BE49-F238E27FC236}">
                  <a16:creationId xmlns:a16="http://schemas.microsoft.com/office/drawing/2014/main" id="{96643530-0EE0-4AC8-8241-ED8E26ED83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9" name="Rectangle 8">
              <a:extLst>
                <a:ext uri="{FF2B5EF4-FFF2-40B4-BE49-F238E27FC236}">
                  <a16:creationId xmlns:a16="http://schemas.microsoft.com/office/drawing/2014/main" id="{A784F0C8-95D3-4D7D-8FA9-326D3DEA26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20" name="Freeform 9">
              <a:extLst>
                <a:ext uri="{FF2B5EF4-FFF2-40B4-BE49-F238E27FC236}">
                  <a16:creationId xmlns:a16="http://schemas.microsoft.com/office/drawing/2014/main" id="{4D49008E-3A2F-4C2C-85EB-1D228F38E6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1" name="Freeform 10">
              <a:extLst>
                <a:ext uri="{FF2B5EF4-FFF2-40B4-BE49-F238E27FC236}">
                  <a16:creationId xmlns:a16="http://schemas.microsoft.com/office/drawing/2014/main" id="{B09CB0F8-91EE-4A04-91CD-9B9D390ED6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2" name="Freeform 11">
              <a:extLst>
                <a:ext uri="{FF2B5EF4-FFF2-40B4-BE49-F238E27FC236}">
                  <a16:creationId xmlns:a16="http://schemas.microsoft.com/office/drawing/2014/main" id="{954CB039-9A52-4C07-BDB1-747876D868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3" name="Freeform 12">
              <a:extLst>
                <a:ext uri="{FF2B5EF4-FFF2-40B4-BE49-F238E27FC236}">
                  <a16:creationId xmlns:a16="http://schemas.microsoft.com/office/drawing/2014/main" id="{AD9FE313-C425-42A8-92A9-82E74C4096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4" name="Freeform 13">
              <a:extLst>
                <a:ext uri="{FF2B5EF4-FFF2-40B4-BE49-F238E27FC236}">
                  <a16:creationId xmlns:a16="http://schemas.microsoft.com/office/drawing/2014/main" id="{CD506FC5-3A23-48B7-9771-7B77E6DA0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5" name="Freeform 14">
              <a:extLst>
                <a:ext uri="{FF2B5EF4-FFF2-40B4-BE49-F238E27FC236}">
                  <a16:creationId xmlns:a16="http://schemas.microsoft.com/office/drawing/2014/main" id="{6FF54CDF-21B0-46AE-B402-234E62F9D3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6" name="Freeform 15">
              <a:extLst>
                <a:ext uri="{FF2B5EF4-FFF2-40B4-BE49-F238E27FC236}">
                  <a16:creationId xmlns:a16="http://schemas.microsoft.com/office/drawing/2014/main" id="{EE88784D-C24D-4FBD-AF34-85BA74966F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7" name="Freeform 16">
              <a:extLst>
                <a:ext uri="{FF2B5EF4-FFF2-40B4-BE49-F238E27FC236}">
                  <a16:creationId xmlns:a16="http://schemas.microsoft.com/office/drawing/2014/main" id="{F524C128-9723-4A4D-BFB5-7EBD5B24FB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8" name="Freeform 17">
              <a:extLst>
                <a:ext uri="{FF2B5EF4-FFF2-40B4-BE49-F238E27FC236}">
                  <a16:creationId xmlns:a16="http://schemas.microsoft.com/office/drawing/2014/main" id="{9C742EF7-4F82-4B4A-9693-4F794B6A50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9" name="Freeform 18">
              <a:extLst>
                <a:ext uri="{FF2B5EF4-FFF2-40B4-BE49-F238E27FC236}">
                  <a16:creationId xmlns:a16="http://schemas.microsoft.com/office/drawing/2014/main" id="{0265747A-2114-4F0F-81B6-618FD3895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0" name="Freeform 19">
              <a:extLst>
                <a:ext uri="{FF2B5EF4-FFF2-40B4-BE49-F238E27FC236}">
                  <a16:creationId xmlns:a16="http://schemas.microsoft.com/office/drawing/2014/main" id="{99E488E3-470E-4FC6-A3B0-141DF162D8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1" name="Freeform 20">
              <a:extLst>
                <a:ext uri="{FF2B5EF4-FFF2-40B4-BE49-F238E27FC236}">
                  <a16:creationId xmlns:a16="http://schemas.microsoft.com/office/drawing/2014/main" id="{612B7DC5-03F3-4B7B-9520-D66144F168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2" name="Freeform 21">
              <a:extLst>
                <a:ext uri="{FF2B5EF4-FFF2-40B4-BE49-F238E27FC236}">
                  <a16:creationId xmlns:a16="http://schemas.microsoft.com/office/drawing/2014/main" id="{B2355AA2-DB69-485A-B600-E3DF02F2D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3" name="Freeform 22">
              <a:extLst>
                <a:ext uri="{FF2B5EF4-FFF2-40B4-BE49-F238E27FC236}">
                  <a16:creationId xmlns:a16="http://schemas.microsoft.com/office/drawing/2014/main" id="{4DC3AC80-2B15-428E-8B1E-53312C6663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4" name="Freeform 23">
              <a:extLst>
                <a:ext uri="{FF2B5EF4-FFF2-40B4-BE49-F238E27FC236}">
                  <a16:creationId xmlns:a16="http://schemas.microsoft.com/office/drawing/2014/main" id="{C48F81D6-640C-4483-9773-8C7BFF461D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5" name="Freeform 24">
              <a:extLst>
                <a:ext uri="{FF2B5EF4-FFF2-40B4-BE49-F238E27FC236}">
                  <a16:creationId xmlns:a16="http://schemas.microsoft.com/office/drawing/2014/main" id="{C7AA2EE3-7411-4DCB-B79E-0C5C95D7C7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6" name="Freeform 25">
              <a:extLst>
                <a:ext uri="{FF2B5EF4-FFF2-40B4-BE49-F238E27FC236}">
                  <a16:creationId xmlns:a16="http://schemas.microsoft.com/office/drawing/2014/main" id="{8B84BFA3-B122-4CA5-8C28-79134C9752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7" name="Freeform 26">
              <a:extLst>
                <a:ext uri="{FF2B5EF4-FFF2-40B4-BE49-F238E27FC236}">
                  <a16:creationId xmlns:a16="http://schemas.microsoft.com/office/drawing/2014/main" id="{A7C22B06-B32B-46EB-9428-B7CA7DA1F8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8" name="Freeform 27">
              <a:extLst>
                <a:ext uri="{FF2B5EF4-FFF2-40B4-BE49-F238E27FC236}">
                  <a16:creationId xmlns:a16="http://schemas.microsoft.com/office/drawing/2014/main" id="{1AE1D740-5AF4-4B8F-B533-C8CD4E56EC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9" name="Freeform 28">
              <a:extLst>
                <a:ext uri="{FF2B5EF4-FFF2-40B4-BE49-F238E27FC236}">
                  <a16:creationId xmlns:a16="http://schemas.microsoft.com/office/drawing/2014/main" id="{555B0792-99B8-4014-AC84-7B39D21294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0" name="Freeform 29">
              <a:extLst>
                <a:ext uri="{FF2B5EF4-FFF2-40B4-BE49-F238E27FC236}">
                  <a16:creationId xmlns:a16="http://schemas.microsoft.com/office/drawing/2014/main" id="{395B90B6-A4DE-4EEF-B53E-395E8D4AF3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1" name="Freeform 30">
              <a:extLst>
                <a:ext uri="{FF2B5EF4-FFF2-40B4-BE49-F238E27FC236}">
                  <a16:creationId xmlns:a16="http://schemas.microsoft.com/office/drawing/2014/main" id="{A0117576-A27F-4175-BD9D-EE15C96D98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2" name="Freeform 31">
              <a:extLst>
                <a:ext uri="{FF2B5EF4-FFF2-40B4-BE49-F238E27FC236}">
                  <a16:creationId xmlns:a16="http://schemas.microsoft.com/office/drawing/2014/main" id="{93C8332E-93D3-4919-A977-06EC765564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3" name="Freeform 32">
              <a:extLst>
                <a:ext uri="{FF2B5EF4-FFF2-40B4-BE49-F238E27FC236}">
                  <a16:creationId xmlns:a16="http://schemas.microsoft.com/office/drawing/2014/main" id="{B086AC0E-8130-47AC-A510-5285FAE659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4" name="Rectangle 33">
              <a:extLst>
                <a:ext uri="{FF2B5EF4-FFF2-40B4-BE49-F238E27FC236}">
                  <a16:creationId xmlns:a16="http://schemas.microsoft.com/office/drawing/2014/main" id="{DF1BC1DF-8089-49D8-9535-EAB0D7C9A4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45" name="Freeform 34">
              <a:extLst>
                <a:ext uri="{FF2B5EF4-FFF2-40B4-BE49-F238E27FC236}">
                  <a16:creationId xmlns:a16="http://schemas.microsoft.com/office/drawing/2014/main" id="{97388BAE-DCB9-4B88-9CDE-6FA3304D3A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6" name="Freeform 35">
              <a:extLst>
                <a:ext uri="{FF2B5EF4-FFF2-40B4-BE49-F238E27FC236}">
                  <a16:creationId xmlns:a16="http://schemas.microsoft.com/office/drawing/2014/main" id="{7E059A96-E5FE-4EE1-9C6D-3AB208BF6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7" name="Freeform 36">
              <a:extLst>
                <a:ext uri="{FF2B5EF4-FFF2-40B4-BE49-F238E27FC236}">
                  <a16:creationId xmlns:a16="http://schemas.microsoft.com/office/drawing/2014/main" id="{CD6A3DCE-FBEE-41E7-A0EC-CA23A1DF3C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8" name="Freeform 37">
              <a:extLst>
                <a:ext uri="{FF2B5EF4-FFF2-40B4-BE49-F238E27FC236}">
                  <a16:creationId xmlns:a16="http://schemas.microsoft.com/office/drawing/2014/main" id="{52966C83-B07E-463F-B982-F3E074D9D1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9" name="Freeform 38">
              <a:extLst>
                <a:ext uri="{FF2B5EF4-FFF2-40B4-BE49-F238E27FC236}">
                  <a16:creationId xmlns:a16="http://schemas.microsoft.com/office/drawing/2014/main" id="{0F475B53-6578-4C68-AC7C-3BE28EA6A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0" name="Freeform 39">
              <a:extLst>
                <a:ext uri="{FF2B5EF4-FFF2-40B4-BE49-F238E27FC236}">
                  <a16:creationId xmlns:a16="http://schemas.microsoft.com/office/drawing/2014/main" id="{8475C02B-D024-4E20-9EF3-2A7E96740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1" name="Freeform 40">
              <a:extLst>
                <a:ext uri="{FF2B5EF4-FFF2-40B4-BE49-F238E27FC236}">
                  <a16:creationId xmlns:a16="http://schemas.microsoft.com/office/drawing/2014/main" id="{1F5EF5DC-7372-4549-B0A6-800F19406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2" name="Freeform 41">
              <a:extLst>
                <a:ext uri="{FF2B5EF4-FFF2-40B4-BE49-F238E27FC236}">
                  <a16:creationId xmlns:a16="http://schemas.microsoft.com/office/drawing/2014/main" id="{8B908D96-CCB2-426B-862C-2BDB2AF717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3" name="Freeform 42">
              <a:extLst>
                <a:ext uri="{FF2B5EF4-FFF2-40B4-BE49-F238E27FC236}">
                  <a16:creationId xmlns:a16="http://schemas.microsoft.com/office/drawing/2014/main" id="{26752E6D-E46B-4DA2-B280-5C696EF4F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4" name="Freeform 43">
              <a:extLst>
                <a:ext uri="{FF2B5EF4-FFF2-40B4-BE49-F238E27FC236}">
                  <a16:creationId xmlns:a16="http://schemas.microsoft.com/office/drawing/2014/main" id="{011E7A27-73CF-4E1E-8AE2-B88B96F3B3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5" name="Freeform 44">
              <a:extLst>
                <a:ext uri="{FF2B5EF4-FFF2-40B4-BE49-F238E27FC236}">
                  <a16:creationId xmlns:a16="http://schemas.microsoft.com/office/drawing/2014/main" id="{1DBE1EE2-4667-4A45-80F7-217D3B6FA7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6" name="Rectangle 45">
              <a:extLst>
                <a:ext uri="{FF2B5EF4-FFF2-40B4-BE49-F238E27FC236}">
                  <a16:creationId xmlns:a16="http://schemas.microsoft.com/office/drawing/2014/main" id="{A48239BC-3712-4110-AE92-4AC892603D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257" name="Freeform 46">
              <a:extLst>
                <a:ext uri="{FF2B5EF4-FFF2-40B4-BE49-F238E27FC236}">
                  <a16:creationId xmlns:a16="http://schemas.microsoft.com/office/drawing/2014/main" id="{14B6D739-1C93-4350-BC14-ED88C6341B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8" name="Freeform 47">
              <a:extLst>
                <a:ext uri="{FF2B5EF4-FFF2-40B4-BE49-F238E27FC236}">
                  <a16:creationId xmlns:a16="http://schemas.microsoft.com/office/drawing/2014/main" id="{2F73DF89-CB95-4798-90CA-B7A1DF2D3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9" name="Freeform 48">
              <a:extLst>
                <a:ext uri="{FF2B5EF4-FFF2-40B4-BE49-F238E27FC236}">
                  <a16:creationId xmlns:a16="http://schemas.microsoft.com/office/drawing/2014/main" id="{1DA7D977-8D60-47B5-8071-30A6FA0C90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0" name="Freeform 49">
              <a:extLst>
                <a:ext uri="{FF2B5EF4-FFF2-40B4-BE49-F238E27FC236}">
                  <a16:creationId xmlns:a16="http://schemas.microsoft.com/office/drawing/2014/main" id="{4A241594-4FC5-4570-94B2-724F248A6B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1" name="Freeform 50">
              <a:extLst>
                <a:ext uri="{FF2B5EF4-FFF2-40B4-BE49-F238E27FC236}">
                  <a16:creationId xmlns:a16="http://schemas.microsoft.com/office/drawing/2014/main" id="{9D31F634-1A34-473E-A0FA-D06EB57D97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2" name="Freeform 51">
              <a:extLst>
                <a:ext uri="{FF2B5EF4-FFF2-40B4-BE49-F238E27FC236}">
                  <a16:creationId xmlns:a16="http://schemas.microsoft.com/office/drawing/2014/main" id="{CE20C679-7385-48FF-BBE5-5BA7C0E700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3" name="Freeform 52">
              <a:extLst>
                <a:ext uri="{FF2B5EF4-FFF2-40B4-BE49-F238E27FC236}">
                  <a16:creationId xmlns:a16="http://schemas.microsoft.com/office/drawing/2014/main" id="{ADF9CA3B-265F-4927-BA79-0A676AF3F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4" name="Freeform 53">
              <a:extLst>
                <a:ext uri="{FF2B5EF4-FFF2-40B4-BE49-F238E27FC236}">
                  <a16:creationId xmlns:a16="http://schemas.microsoft.com/office/drawing/2014/main" id="{B138D01D-340C-4DB0-A0E1-D54B9319D5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5" name="Freeform 54">
              <a:extLst>
                <a:ext uri="{FF2B5EF4-FFF2-40B4-BE49-F238E27FC236}">
                  <a16:creationId xmlns:a16="http://schemas.microsoft.com/office/drawing/2014/main" id="{B56918B0-069B-4C98-995E-4D6B0B1765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6" name="Freeform 55">
              <a:extLst>
                <a:ext uri="{FF2B5EF4-FFF2-40B4-BE49-F238E27FC236}">
                  <a16:creationId xmlns:a16="http://schemas.microsoft.com/office/drawing/2014/main" id="{2BD45940-09B7-4CD3-90E7-0EA2CF6A03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7" name="Freeform 56">
              <a:extLst>
                <a:ext uri="{FF2B5EF4-FFF2-40B4-BE49-F238E27FC236}">
                  <a16:creationId xmlns:a16="http://schemas.microsoft.com/office/drawing/2014/main" id="{347A8664-7179-419E-A26E-8250762910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8" name="Freeform 57">
              <a:extLst>
                <a:ext uri="{FF2B5EF4-FFF2-40B4-BE49-F238E27FC236}">
                  <a16:creationId xmlns:a16="http://schemas.microsoft.com/office/drawing/2014/main" id="{B7350394-4D50-4E2E-8AF2-F4A52E734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9" name="Freeform 58">
              <a:extLst>
                <a:ext uri="{FF2B5EF4-FFF2-40B4-BE49-F238E27FC236}">
                  <a16:creationId xmlns:a16="http://schemas.microsoft.com/office/drawing/2014/main" id="{6B464294-4049-4542-A83E-22B8CC6331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grpSp>
        <p:nvGrpSpPr>
          <p:cNvPr id="271" name="Group 270">
            <a:extLst>
              <a:ext uri="{FF2B5EF4-FFF2-40B4-BE49-F238E27FC236}">
                <a16:creationId xmlns:a16="http://schemas.microsoft.com/office/drawing/2014/main" id="{4C78E281-F596-4ECB-979A-89D89452A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364912" y="0"/>
            <a:ext cx="674688" cy="6848476"/>
            <a:chOff x="11364912" y="0"/>
            <a:chExt cx="674688" cy="6848476"/>
          </a:xfrm>
          <a:gradFill flip="none" rotWithShape="1">
            <a:gsLst>
              <a:gs pos="0">
                <a:schemeClr val="tx2">
                  <a:alpha val="80000"/>
                </a:schemeClr>
              </a:gs>
              <a:gs pos="100000">
                <a:schemeClr val="bg2">
                  <a:lumMod val="60000"/>
                  <a:lumOff val="40000"/>
                  <a:alpha val="60000"/>
                </a:schemeClr>
              </a:gs>
            </a:gsLst>
            <a:lin ang="5400000" scaled="0"/>
            <a:tileRect/>
          </a:gradFill>
        </p:grpSpPr>
        <p:sp>
          <p:nvSpPr>
            <p:cNvPr id="272" name="Freeform 32">
              <a:extLst>
                <a:ext uri="{FF2B5EF4-FFF2-40B4-BE49-F238E27FC236}">
                  <a16:creationId xmlns:a16="http://schemas.microsoft.com/office/drawing/2014/main" id="{C20E68C0-5C9E-4DA6-83AD-0EC3179BB3E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83975" y="0"/>
              <a:ext cx="417513" cy="512763"/>
            </a:xfrm>
            <a:custGeom>
              <a:avLst/>
              <a:gdLst/>
              <a:ahLst/>
              <a:cxnLst/>
              <a:rect l="0" t="0" r="r" b="b"/>
              <a:pathLst>
                <a:path w="263" h="323">
                  <a:moveTo>
                    <a:pt x="12" y="323"/>
                  </a:moveTo>
                  <a:lnTo>
                    <a:pt x="0" y="314"/>
                  </a:lnTo>
                  <a:lnTo>
                    <a:pt x="203" y="108"/>
                  </a:lnTo>
                  <a:lnTo>
                    <a:pt x="248" y="0"/>
                  </a:lnTo>
                  <a:lnTo>
                    <a:pt x="263" y="6"/>
                  </a:lnTo>
                  <a:lnTo>
                    <a:pt x="218" y="117"/>
                  </a:lnTo>
                  <a:lnTo>
                    <a:pt x="218" y="117"/>
                  </a:lnTo>
                  <a:lnTo>
                    <a:pt x="12" y="3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3" name="Freeform 33">
              <a:extLst>
                <a:ext uri="{FF2B5EF4-FFF2-40B4-BE49-F238E27FC236}">
                  <a16:creationId xmlns:a16="http://schemas.microsoft.com/office/drawing/2014/main" id="{80C08ED9-C9F6-4168-816A-F5C5F3AF5A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364912" y="474663"/>
              <a:ext cx="157163" cy="152400"/>
            </a:xfrm>
            <a:custGeom>
              <a:avLst/>
              <a:gdLst/>
              <a:ahLst/>
              <a:cxnLst/>
              <a:rect l="0" t="0" r="r" b="b"/>
              <a:pathLst>
                <a:path w="33" h="32">
                  <a:moveTo>
                    <a:pt x="17" y="32"/>
                  </a:moveTo>
                  <a:cubicBezTo>
                    <a:pt x="13" y="32"/>
                    <a:pt x="9" y="30"/>
                    <a:pt x="6" y="27"/>
                  </a:cubicBezTo>
                  <a:cubicBezTo>
                    <a:pt x="0" y="21"/>
                    <a:pt x="0" y="11"/>
                    <a:pt x="6" y="5"/>
                  </a:cubicBezTo>
                  <a:cubicBezTo>
                    <a:pt x="9" y="2"/>
                    <a:pt x="13" y="0"/>
                    <a:pt x="17" y="0"/>
                  </a:cubicBezTo>
                  <a:cubicBezTo>
                    <a:pt x="21" y="0"/>
                    <a:pt x="25" y="2"/>
                    <a:pt x="28" y="5"/>
                  </a:cubicBezTo>
                  <a:cubicBezTo>
                    <a:pt x="31" y="8"/>
                    <a:pt x="33" y="12"/>
                    <a:pt x="33" y="16"/>
                  </a:cubicBezTo>
                  <a:cubicBezTo>
                    <a:pt x="33" y="20"/>
                    <a:pt x="31" y="24"/>
                    <a:pt x="28" y="27"/>
                  </a:cubicBezTo>
                  <a:cubicBezTo>
                    <a:pt x="25" y="30"/>
                    <a:pt x="21" y="32"/>
                    <a:pt x="17" y="32"/>
                  </a:cubicBezTo>
                  <a:close/>
                  <a:moveTo>
                    <a:pt x="17" y="4"/>
                  </a:moveTo>
                  <a:cubicBezTo>
                    <a:pt x="14" y="4"/>
                    <a:pt x="11" y="6"/>
                    <a:pt x="9" y="8"/>
                  </a:cubicBezTo>
                  <a:cubicBezTo>
                    <a:pt x="4" y="12"/>
                    <a:pt x="4" y="20"/>
                    <a:pt x="9" y="24"/>
                  </a:cubicBezTo>
                  <a:cubicBezTo>
                    <a:pt x="11" y="27"/>
                    <a:pt x="14" y="28"/>
                    <a:pt x="17" y="28"/>
                  </a:cubicBezTo>
                  <a:cubicBezTo>
                    <a:pt x="20" y="28"/>
                    <a:pt x="23" y="27"/>
                    <a:pt x="26" y="24"/>
                  </a:cubicBezTo>
                  <a:cubicBezTo>
                    <a:pt x="30" y="20"/>
                    <a:pt x="30" y="12"/>
                    <a:pt x="26" y="8"/>
                  </a:cubicBezTo>
                  <a:cubicBezTo>
                    <a:pt x="23" y="6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4" name="Freeform 34">
              <a:extLst>
                <a:ext uri="{FF2B5EF4-FFF2-40B4-BE49-F238E27FC236}">
                  <a16:creationId xmlns:a16="http://schemas.microsoft.com/office/drawing/2014/main" id="{0A83E4BF-890D-4E0A-A720-48088D4224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1612" y="1539875"/>
              <a:ext cx="188913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5" name="Freeform 35">
              <a:extLst>
                <a:ext uri="{FF2B5EF4-FFF2-40B4-BE49-F238E27FC236}">
                  <a16:creationId xmlns:a16="http://schemas.microsoft.com/office/drawing/2014/main" id="{996F9B33-C769-451E-9044-EA85C625CA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31600" y="5694363"/>
              <a:ext cx="298450" cy="1154113"/>
            </a:xfrm>
            <a:custGeom>
              <a:avLst/>
              <a:gdLst/>
              <a:ahLst/>
              <a:cxnLst/>
              <a:rect l="0" t="0" r="r" b="b"/>
              <a:pathLst>
                <a:path w="188" h="727">
                  <a:moveTo>
                    <a:pt x="15" y="727"/>
                  </a:moveTo>
                  <a:lnTo>
                    <a:pt x="0" y="727"/>
                  </a:lnTo>
                  <a:lnTo>
                    <a:pt x="0" y="407"/>
                  </a:lnTo>
                  <a:lnTo>
                    <a:pt x="0" y="407"/>
                  </a:lnTo>
                  <a:lnTo>
                    <a:pt x="176" y="0"/>
                  </a:lnTo>
                  <a:lnTo>
                    <a:pt x="188" y="6"/>
                  </a:lnTo>
                  <a:lnTo>
                    <a:pt x="15" y="410"/>
                  </a:lnTo>
                  <a:lnTo>
                    <a:pt x="15" y="7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6" name="Freeform 36">
              <a:extLst>
                <a:ext uri="{FF2B5EF4-FFF2-40B4-BE49-F238E27FC236}">
                  <a16:creationId xmlns:a16="http://schemas.microsoft.com/office/drawing/2014/main" id="{F91D6EA2-C024-4E53-A81E-A50907517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72900" y="5551488"/>
              <a:ext cx="157163" cy="155575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5"/>
                    <a:pt x="0" y="16"/>
                  </a:cubicBezTo>
                  <a:cubicBezTo>
                    <a:pt x="0" y="7"/>
                    <a:pt x="8" y="0"/>
                    <a:pt x="17" y="0"/>
                  </a:cubicBezTo>
                  <a:cubicBezTo>
                    <a:pt x="26" y="0"/>
                    <a:pt x="33" y="7"/>
                    <a:pt x="33" y="16"/>
                  </a:cubicBezTo>
                  <a:cubicBezTo>
                    <a:pt x="33" y="25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9"/>
                    <a:pt x="4" y="16"/>
                  </a:cubicBezTo>
                  <a:cubicBezTo>
                    <a:pt x="4" y="23"/>
                    <a:pt x="10" y="29"/>
                    <a:pt x="17" y="29"/>
                  </a:cubicBezTo>
                  <a:cubicBezTo>
                    <a:pt x="23" y="29"/>
                    <a:pt x="29" y="23"/>
                    <a:pt x="29" y="16"/>
                  </a:cubicBezTo>
                  <a:cubicBezTo>
                    <a:pt x="29" y="9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7" name="Freeform 37">
              <a:extLst>
                <a:ext uri="{FF2B5EF4-FFF2-40B4-BE49-F238E27FC236}">
                  <a16:creationId xmlns:a16="http://schemas.microsoft.com/office/drawing/2014/main" id="{233F8C4E-A946-462B-9703-971ABD45DC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710987" y="4763"/>
              <a:ext cx="304800" cy="1544638"/>
            </a:xfrm>
            <a:custGeom>
              <a:avLst/>
              <a:gdLst/>
              <a:ahLst/>
              <a:cxnLst/>
              <a:rect l="0" t="0" r="r" b="b"/>
              <a:pathLst>
                <a:path w="192" h="973">
                  <a:moveTo>
                    <a:pt x="15" y="973"/>
                  </a:moveTo>
                  <a:lnTo>
                    <a:pt x="0" y="973"/>
                  </a:lnTo>
                  <a:lnTo>
                    <a:pt x="0" y="790"/>
                  </a:lnTo>
                  <a:lnTo>
                    <a:pt x="174" y="614"/>
                  </a:lnTo>
                  <a:lnTo>
                    <a:pt x="174" y="0"/>
                  </a:lnTo>
                  <a:lnTo>
                    <a:pt x="192" y="0"/>
                  </a:lnTo>
                  <a:lnTo>
                    <a:pt x="192" y="620"/>
                  </a:lnTo>
                  <a:lnTo>
                    <a:pt x="15" y="796"/>
                  </a:lnTo>
                  <a:lnTo>
                    <a:pt x="15" y="97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8" name="Freeform 38">
              <a:extLst>
                <a:ext uri="{FF2B5EF4-FFF2-40B4-BE49-F238E27FC236}">
                  <a16:creationId xmlns:a16="http://schemas.microsoft.com/office/drawing/2014/main" id="{06059614-A557-45C6-B625-488D41C39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636375" y="4867275"/>
              <a:ext cx="188913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9" name="Freeform 39">
              <a:extLst>
                <a:ext uri="{FF2B5EF4-FFF2-40B4-BE49-F238E27FC236}">
                  <a16:creationId xmlns:a16="http://schemas.microsoft.com/office/drawing/2014/main" id="{26BCD22B-880F-40F8-88AC-CD9285348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441112" y="5046663"/>
              <a:ext cx="307975" cy="1801813"/>
            </a:xfrm>
            <a:custGeom>
              <a:avLst/>
              <a:gdLst/>
              <a:ahLst/>
              <a:cxnLst/>
              <a:rect l="0" t="0" r="r" b="b"/>
              <a:pathLst>
                <a:path w="194" h="1135">
                  <a:moveTo>
                    <a:pt x="18" y="1135"/>
                  </a:moveTo>
                  <a:lnTo>
                    <a:pt x="0" y="1135"/>
                  </a:lnTo>
                  <a:lnTo>
                    <a:pt x="0" y="354"/>
                  </a:lnTo>
                  <a:lnTo>
                    <a:pt x="176" y="177"/>
                  </a:lnTo>
                  <a:lnTo>
                    <a:pt x="176" y="0"/>
                  </a:lnTo>
                  <a:lnTo>
                    <a:pt x="194" y="0"/>
                  </a:lnTo>
                  <a:lnTo>
                    <a:pt x="194" y="183"/>
                  </a:lnTo>
                  <a:lnTo>
                    <a:pt x="18" y="360"/>
                  </a:lnTo>
                  <a:lnTo>
                    <a:pt x="18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0" name="Freeform 40">
              <a:extLst>
                <a:ext uri="{FF2B5EF4-FFF2-40B4-BE49-F238E27FC236}">
                  <a16:creationId xmlns:a16="http://schemas.microsoft.com/office/drawing/2014/main" id="{52324B00-0190-4453-9F81-F0E913800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EditPoint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849100" y="64166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1" name="Rectangle 41">
              <a:extLst>
                <a:ext uri="{FF2B5EF4-FFF2-40B4-BE49-F238E27FC236}">
                  <a16:creationId xmlns:a16="http://schemas.microsoft.com/office/drawing/2014/main" id="{33BE57C0-F93F-4C88-B489-0BFA90D01B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939587" y="6596063"/>
              <a:ext cx="23813" cy="2524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p14="http://schemas.microsoft.com/office/powerpoint/2010/main" xmlns:a14="http://schemas.microsoft.com/office/drawing/2010/main" xmlns:a16="http://schemas.microsoft.com/office/drawing/2014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E91DC3D-BDC2-46C3-A71D-65F43211DD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788" y="-19050"/>
            <a:ext cx="10094488" cy="694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0908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5F0C6C7-8AE7-45EB-94D3-01FB6C95BA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386" y="22144"/>
            <a:ext cx="9723729" cy="6835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6321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F72F2D-E5AA-456D-AE57-29E7E0278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Legends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D8262A-355B-480B-98DD-9940AC2098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5523275" cy="3541714"/>
          </a:xfrm>
        </p:spPr>
        <p:txBody>
          <a:bodyPr/>
          <a:lstStyle/>
          <a:p>
            <a:r>
              <a:rPr lang="en-US" dirty="0"/>
              <a:t>Legend Items </a:t>
            </a:r>
          </a:p>
          <a:p>
            <a:pPr lvl="1"/>
            <a:r>
              <a:rPr lang="en-US" dirty="0"/>
              <a:t>Select legend Item to adjust that item only</a:t>
            </a:r>
          </a:p>
          <a:p>
            <a:pPr lvl="1"/>
            <a:r>
              <a:rPr lang="en-US" dirty="0"/>
              <a:t>Think of it as contextual like the ribbon</a:t>
            </a:r>
          </a:p>
          <a:p>
            <a:pPr lvl="1"/>
            <a:r>
              <a:rPr lang="en-US" dirty="0">
                <a:hlinkClick r:id="rId2"/>
              </a:rPr>
              <a:t>https://pro.arcgis.com/en/pro-app/help/layouts/work-with-legend-items.htm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8FF119-C797-45B4-8E2C-7A97A4AA35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92779" y="116720"/>
            <a:ext cx="3894961" cy="6741280"/>
          </a:xfrm>
          <a:prstGeom prst="rect">
            <a:avLst/>
          </a:prstGeom>
        </p:spPr>
      </p:pic>
      <p:pic>
        <p:nvPicPr>
          <p:cNvPr id="6" name="Picture 5" descr="A screenshot of a cell phone screen with text&#10;&#10;Description automatically generated">
            <a:extLst>
              <a:ext uri="{FF2B5EF4-FFF2-40B4-BE49-F238E27FC236}">
                <a16:creationId xmlns:a16="http://schemas.microsoft.com/office/drawing/2014/main" id="{02E15834-2468-4072-9A91-B76B1B8FD8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60" y="5238524"/>
            <a:ext cx="8030696" cy="1619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400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0CB81D0-EF05-4147-BDAD-B7BB5EACA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581" y="1478711"/>
            <a:ext cx="4209878" cy="5379289"/>
          </a:xfrm>
          <a:prstGeom prst="rect">
            <a:avLst/>
          </a:prstGeom>
        </p:spPr>
      </p:pic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A053FBBD-837D-4BB9-8BF2-43C914565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30179" y="0"/>
            <a:ext cx="4161821" cy="4678707"/>
          </a:xfrm>
          <a:prstGeom prst="rect">
            <a:avLst/>
          </a:prstGeom>
        </p:spPr>
      </p:pic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70AC00D8-062A-4BDD-95A2-6181071DF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092" y="-19531"/>
            <a:ext cx="3600953" cy="344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42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13C4A-9B0F-4358-BF96-203D656D9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Styles – pro </a:t>
            </a:r>
            <a:r>
              <a:rPr lang="en-US" dirty="0" err="1"/>
              <a:t>stylx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FD73A-D76B-4E46-BAB9-DF83BBE92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249487"/>
            <a:ext cx="9905999" cy="4267854"/>
          </a:xfrm>
        </p:spPr>
        <p:txBody>
          <a:bodyPr>
            <a:normAutofit/>
          </a:bodyPr>
          <a:lstStyle/>
          <a:p>
            <a:r>
              <a:rPr lang="en-US" dirty="0"/>
              <a:t>Import your styles from ArcMap into Pro</a:t>
            </a:r>
          </a:p>
          <a:p>
            <a:pPr lvl="1"/>
            <a:r>
              <a:rPr lang="en-US" dirty="0"/>
              <a:t>In Catalog, right click on styles choose import and navigate to your ArcMap Style in a saved folder</a:t>
            </a:r>
          </a:p>
          <a:p>
            <a:r>
              <a:rPr lang="en-US" dirty="0"/>
              <a:t>To add these styles to favorites </a:t>
            </a:r>
          </a:p>
          <a:p>
            <a:pPr lvl="1"/>
            <a:r>
              <a:rPr lang="en-US" dirty="0"/>
              <a:t>Right click on the style in catalog and choose manage, it will open a new catalog window that will allow you to right click on any item and add to favorites</a:t>
            </a:r>
          </a:p>
          <a:p>
            <a:pPr lvl="1"/>
            <a:r>
              <a:rPr lang="en-US" dirty="0" err="1"/>
              <a:t>Stylx</a:t>
            </a:r>
            <a:r>
              <a:rPr lang="en-US" dirty="0"/>
              <a:t> favorites are an individual Pro setting (not part of templates or company styles)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046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7A7E4-D938-421A-9C04-E58900892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Services and folder favorites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82CEC4-2A56-4CEE-9347-02D51961BF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2019300"/>
            <a:ext cx="9905999" cy="3541714"/>
          </a:xfrm>
        </p:spPr>
        <p:txBody>
          <a:bodyPr/>
          <a:lstStyle/>
          <a:p>
            <a:r>
              <a:rPr lang="en-US" dirty="0"/>
              <a:t>In Catalog Pane, add all folders and GIS services to the favorites tab</a:t>
            </a:r>
          </a:p>
          <a:p>
            <a:r>
              <a:rPr lang="en-US" dirty="0"/>
              <a:t>Right click on added item and set it to “Add to New Projects” to add that favorite to all future projects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FC9B21-409E-4E62-9060-B80C951512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016724" y="3618034"/>
            <a:ext cx="319087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931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E028FDDD-75D6-41CC-B8A2-2E0E917700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7481" y="965030"/>
            <a:ext cx="5445433" cy="49279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901C87-2AF4-4E1A-A076-DA5F0F943A62}"/>
              </a:ext>
            </a:extLst>
          </p:cNvPr>
          <p:cNvSpPr txBox="1"/>
          <p:nvPr/>
        </p:nvSpPr>
        <p:spPr>
          <a:xfrm>
            <a:off x="1094559" y="2317073"/>
            <a:ext cx="471996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/>
              <a:t>ArcGIS Pro is adding new features every day and even improved features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600" dirty="0"/>
              <a:t>You can now Calculate Geometry on multiple fields</a:t>
            </a:r>
          </a:p>
        </p:txBody>
      </p:sp>
    </p:spTree>
    <p:extLst>
      <p:ext uri="{BB962C8B-B14F-4D97-AF65-F5344CB8AC3E}">
        <p14:creationId xmlns:p14="http://schemas.microsoft.com/office/powerpoint/2010/main" val="3623209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7D4385-7527-44B7-85CC-8F04AB868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2AF8EF-ACC9-4338-BA65-35012C037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792940"/>
            <a:ext cx="9905999" cy="4715435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Getting started with pro – tips and shortcuts, help</a:t>
            </a:r>
          </a:p>
          <a:p>
            <a:pPr lvl="1"/>
            <a:r>
              <a:rPr lang="en-US" dirty="0">
                <a:hlinkClick r:id="rId3"/>
              </a:rPr>
              <a:t>http://pro.arcgis.com/en/pro-app/get-started/shortcuts-in-arcgis-pro.htm</a:t>
            </a:r>
            <a:endParaRPr lang="en-US" dirty="0"/>
          </a:p>
          <a:p>
            <a:pPr lvl="1"/>
            <a:r>
              <a:rPr lang="en-US" dirty="0">
                <a:hlinkClick r:id="rId4"/>
              </a:rPr>
              <a:t>https://pro.arcgis.com/en/pro-app/help/main/welcome-to-the-arcgis-pro-app-help.htm</a:t>
            </a:r>
            <a:endParaRPr lang="en-US" dirty="0"/>
          </a:p>
          <a:p>
            <a:r>
              <a:rPr lang="en-US" dirty="0"/>
              <a:t>Pro Terminology Guide </a:t>
            </a:r>
          </a:p>
          <a:p>
            <a:pPr lvl="1"/>
            <a:r>
              <a:rPr lang="en-US" u="sng" dirty="0">
                <a:hlinkClick r:id="rId5"/>
              </a:rPr>
              <a:t>http://www.esri.com/library/brochures/pdfs/arcgis-pro-terminology-guide.pdf</a:t>
            </a:r>
            <a:endParaRPr lang="en-US" u="sng" dirty="0"/>
          </a:p>
          <a:p>
            <a:r>
              <a:rPr lang="en-US" dirty="0"/>
              <a:t>Customization</a:t>
            </a:r>
          </a:p>
          <a:p>
            <a:pPr lvl="1"/>
            <a:r>
              <a:rPr lang="en-US" dirty="0">
                <a:hlinkClick r:id="rId6"/>
              </a:rPr>
              <a:t>http://pro.arcgis.com/en/pro-app/get-started/customize-the-ribbon.htm</a:t>
            </a:r>
            <a:endParaRPr lang="en-US" dirty="0"/>
          </a:p>
          <a:p>
            <a:pPr lvl="1"/>
            <a:r>
              <a:rPr lang="en-US" dirty="0">
                <a:hlinkClick r:id="rId7"/>
              </a:rPr>
              <a:t>https://blogs.esri.com/esri/arcgis/2017/12/04/arcgis-pro-customization-an-arcmap-style-toolbar-for-arcgis-pro/</a:t>
            </a:r>
            <a:endParaRPr lang="en-US" dirty="0"/>
          </a:p>
          <a:p>
            <a:r>
              <a:rPr lang="en-US" dirty="0"/>
              <a:t>Roadmap for ArcGIS Pro</a:t>
            </a:r>
          </a:p>
          <a:p>
            <a:pPr lvl="1"/>
            <a:r>
              <a:rPr lang="en-US" dirty="0">
                <a:hlinkClick r:id="rId8"/>
              </a:rPr>
              <a:t>https://community.esri.com/docs/DOC-14549-arcgis-pro-roadmap-february-2020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618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73330-7C8F-49D5-AF49-04D02A094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0" y="2172467"/>
            <a:ext cx="10027771" cy="2939581"/>
          </a:xfrm>
        </p:spPr>
        <p:txBody>
          <a:bodyPr/>
          <a:lstStyle/>
          <a:p>
            <a:pPr algn="ctr"/>
            <a:r>
              <a:rPr lang="en-US" sz="4400" dirty="0"/>
              <a:t>Tanya </a:t>
            </a:r>
            <a:r>
              <a:rPr lang="en-US" sz="4400" dirty="0" err="1"/>
              <a:t>owens</a:t>
            </a:r>
            <a:br>
              <a:rPr lang="en-US" sz="4400" dirty="0"/>
            </a:br>
            <a:r>
              <a:rPr lang="en-US" sz="4400" dirty="0">
                <a:hlinkClick r:id="rId2"/>
              </a:rPr>
              <a:t>towens@westlandresources.com</a:t>
            </a:r>
            <a:br>
              <a:rPr lang="en-US" sz="4400" dirty="0"/>
            </a:br>
            <a:r>
              <a:rPr lang="en-US" sz="4400" dirty="0"/>
              <a:t>928-225-2218</a:t>
            </a:r>
            <a:br>
              <a:rPr lang="en-US" dirty="0"/>
            </a:br>
            <a:endParaRPr lang="en-US" dirty="0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9AA7D89-694E-4373-B187-DB8F058CD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0768" y="491140"/>
            <a:ext cx="3987283" cy="1392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2110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553</Words>
  <Application>Microsoft Office PowerPoint</Application>
  <PresentationFormat>Widescreen</PresentationFormat>
  <Paragraphs>64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 Cen MT</vt:lpstr>
      <vt:lpstr>Circuit</vt:lpstr>
      <vt:lpstr>The more you pro!! An ArcGIS Pro intro </vt:lpstr>
      <vt:lpstr>PRO Basics</vt:lpstr>
      <vt:lpstr>PowerPoint Presentation</vt:lpstr>
      <vt:lpstr>PowerPoint Presentation</vt:lpstr>
      <vt:lpstr>PowerPoint Presentation</vt:lpstr>
      <vt:lpstr>Pro Options</vt:lpstr>
      <vt:lpstr>PowerPoint Presentation</vt:lpstr>
      <vt:lpstr>Legends</vt:lpstr>
      <vt:lpstr>PowerPoint Presentation</vt:lpstr>
      <vt:lpstr>Styles – pro stylx</vt:lpstr>
      <vt:lpstr>Services and folder favorites</vt:lpstr>
      <vt:lpstr>PowerPoint Presentation</vt:lpstr>
      <vt:lpstr>websites</vt:lpstr>
      <vt:lpstr>Tanya owens towens@westlandresources.com 928-225-2218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more you pro!! An ArcGIS Pro intro </dc:title>
  <dc:creator>T O</dc:creator>
  <cp:lastModifiedBy>T O</cp:lastModifiedBy>
  <cp:revision>13</cp:revision>
  <dcterms:created xsi:type="dcterms:W3CDTF">2020-05-19T21:54:01Z</dcterms:created>
  <dcterms:modified xsi:type="dcterms:W3CDTF">2020-05-22T16:49:34Z</dcterms:modified>
</cp:coreProperties>
</file>